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>
        <p:scale>
          <a:sx n="100" d="100"/>
          <a:sy n="100" d="100"/>
        </p:scale>
        <p:origin x="1018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08957-FC08-4AA6-AF9A-0CD2FB3F2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A9BC0C-7708-412D-B9EF-366D92ECE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833E2-3409-4139-AE27-3727F742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43FB3-1FA4-4463-A80C-995C657F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6C270-8C60-41AB-B632-B461DF41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3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5E492-A919-4B3F-BFFE-6E08D682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D1AAD1-22E3-4441-A1C4-3903CEDA1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2DAF1-EF5D-4760-8C48-1653FEEC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AED9E-C96D-45A8-B90D-D84553FA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D621B-6750-49B4-BEF0-B0B0CD32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2864B0-651A-40A1-AE17-C9E4932B0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998B2E-F142-4FD2-9312-711A6EFFE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25E97-F678-40A5-A871-55659C4C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16BC6-96F9-4CBC-A5FE-7B3BEE7C8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64C05-62C7-4D6D-93F1-B1545FFE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27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2DD86-3FE9-4BE8-895C-79992857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53C7BA-8795-442E-9BD5-A16CC3ED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4D16D-AD44-4E68-8AAD-D820181B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99A59-EA63-46F9-8572-E2A9AF98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91377-42AD-4B5D-8C65-514BA977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5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693BC-4C3A-468B-980D-6B335E7F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E5AE1F-6352-401D-B3E0-134F339C9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1DB57-4474-4854-B096-12E89023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AEB17-780F-4B1B-AD75-DCBF8342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3E92D-4FDE-4C4E-B0BA-959F34D5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8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43480-3FD6-455E-B367-ED6C098C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FD8F5-E496-4ECC-BB42-02029073A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22CA77-96FC-486B-80E1-BCCAFB77E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F857A2-DDE4-44DF-BA6C-710B6DC2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0B943-F8A2-443B-A573-B286F777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878419-3183-4C23-AAF3-2A7EBAE6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22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82B1D-682F-4229-AF5A-7255A772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6AEB8-1B08-4181-9B76-365E40CC7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0209D-67FC-42C1-9063-06EDD826C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FEB987-6F0C-48ED-9883-3B9D30042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9E53E-F119-4A4F-A6C2-B6D03C6AC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DB3766-CC31-4778-BD53-31EFEC5D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331513-1179-429B-81F2-73533559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49514A-49CC-4E66-B75B-772A8A5D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4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FE685-DDE3-45C7-8878-CA7AF138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B033E9-F3BC-4E0A-BBCA-465D981E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584DFE-79CF-4FD0-8CDB-14AEAF91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4FDB06-75BB-4C85-B83F-F8FB63E3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8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CCD180-136C-4128-B1F1-A52B28B1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183D7C-C3EE-474F-B3CE-3EB37CDE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FD70FA-8DE4-40AD-B06B-E9043CD2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1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7E6EB-C404-4F47-96A4-A704FC23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FA43E-E0CF-489F-874F-BA893CE3E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AA5A2-39A8-4DA5-A3B8-704C974BA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E3F4A-E04D-4714-8F71-4979F556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FFDF1-9621-4321-B462-71E6CC37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CB936B-C5EB-4925-A71E-C2FFA1AC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1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91D00-3657-4862-8279-A4945125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80DEDF-4103-4EA1-BC84-AD1D8C9E0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D177F-7613-4FDC-84E8-627A5B7A7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DC833-1774-4910-B52B-ACAA5205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629EE-5BA8-4E5D-B0F1-763A9BF4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1B51A-CE71-43D8-B2C1-9DE9B0A3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79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A0FC31-7B01-45B1-9635-EC1D9A3D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EAB12-38B6-4671-B981-8F0F2AC9B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AC7AB-5ABF-46B5-B5E0-A1451D19A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D140-4502-4B91-825F-F34F6DF044F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3F097-91BF-4D13-AC72-9D781FFD1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345C4-CFFB-46BD-BB17-CEE5C6A76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4ACA4-B667-4218-9592-B070347D1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56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C26FE6-D0E7-4B03-A213-946B449E61A4}"/>
              </a:ext>
            </a:extLst>
          </p:cNvPr>
          <p:cNvSpPr txBox="1"/>
          <p:nvPr/>
        </p:nvSpPr>
        <p:spPr>
          <a:xfrm>
            <a:off x="119300" y="96520"/>
            <a:ext cx="1112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메인페이지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D2596C-8129-47E5-A479-B930914C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9" y="1087120"/>
            <a:ext cx="8310881" cy="504499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B113DE-1726-47B7-91F7-77EAFA189B2B}"/>
              </a:ext>
            </a:extLst>
          </p:cNvPr>
          <p:cNvSpPr/>
          <p:nvPr/>
        </p:nvSpPr>
        <p:spPr>
          <a:xfrm>
            <a:off x="3459480" y="1087120"/>
            <a:ext cx="2788920" cy="467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9ABC0A1-DCCB-4EF0-AECB-30EEB40DD983}"/>
              </a:ext>
            </a:extLst>
          </p:cNvPr>
          <p:cNvCxnSpPr/>
          <p:nvPr/>
        </p:nvCxnSpPr>
        <p:spPr>
          <a:xfrm flipV="1">
            <a:off x="3924300" y="739140"/>
            <a:ext cx="495300" cy="34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2DC376-90D9-4036-B26B-D4408BC3F16E}"/>
              </a:ext>
            </a:extLst>
          </p:cNvPr>
          <p:cNvSpPr txBox="1"/>
          <p:nvPr/>
        </p:nvSpPr>
        <p:spPr>
          <a:xfrm>
            <a:off x="4419600" y="528558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Nav bar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2A251F-3A48-4F27-9579-747B93276770}"/>
              </a:ext>
            </a:extLst>
          </p:cNvPr>
          <p:cNvSpPr/>
          <p:nvPr/>
        </p:nvSpPr>
        <p:spPr>
          <a:xfrm>
            <a:off x="9113520" y="1153795"/>
            <a:ext cx="609600" cy="3340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A3A8349-8863-4595-9F4F-3CBB65B063F9}"/>
              </a:ext>
            </a:extLst>
          </p:cNvPr>
          <p:cNvCxnSpPr/>
          <p:nvPr/>
        </p:nvCxnSpPr>
        <p:spPr>
          <a:xfrm flipV="1">
            <a:off x="9532620" y="713224"/>
            <a:ext cx="205740" cy="44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29D24C-0199-411E-8C1C-358D352FF729}"/>
              </a:ext>
            </a:extLst>
          </p:cNvPr>
          <p:cNvSpPr txBox="1"/>
          <p:nvPr/>
        </p:nvSpPr>
        <p:spPr>
          <a:xfrm>
            <a:off x="9635490" y="4042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37194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44E96F-C7AF-472E-8FD0-E604E00E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14400"/>
            <a:ext cx="7389492" cy="4244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B37BB-A6C8-44E5-905E-DC075F8A14A0}"/>
              </a:ext>
            </a:extLst>
          </p:cNvPr>
          <p:cNvSpPr txBox="1"/>
          <p:nvPr/>
        </p:nvSpPr>
        <p:spPr>
          <a:xfrm>
            <a:off x="190500" y="21336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응급 처치 방법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AC6C66B-1A6F-48C1-853B-AB4AEC1E5DD6}"/>
              </a:ext>
            </a:extLst>
          </p:cNvPr>
          <p:cNvSpPr/>
          <p:nvPr/>
        </p:nvSpPr>
        <p:spPr>
          <a:xfrm>
            <a:off x="1057083" y="4381499"/>
            <a:ext cx="828564" cy="4038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BA5D1E3-A125-4CCC-B7E2-8724F18B504D}"/>
              </a:ext>
            </a:extLst>
          </p:cNvPr>
          <p:cNvCxnSpPr>
            <a:cxnSpLocks/>
          </p:cNvCxnSpPr>
          <p:nvPr/>
        </p:nvCxnSpPr>
        <p:spPr>
          <a:xfrm>
            <a:off x="1490032" y="4785360"/>
            <a:ext cx="4137836" cy="705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C0D0A1D-8C37-446A-BC4B-AE7449DE0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46" y="3086100"/>
            <a:ext cx="6201273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3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AFA6903-4A32-4A33-AC1E-DE096D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619125"/>
            <a:ext cx="11715750" cy="561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414BB9-2449-4D2C-9E03-D2A6711F0310}"/>
              </a:ext>
            </a:extLst>
          </p:cNvPr>
          <p:cNvSpPr txBox="1"/>
          <p:nvPr/>
        </p:nvSpPr>
        <p:spPr>
          <a:xfrm>
            <a:off x="190500" y="213360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</a:t>
            </a:r>
            <a:r>
              <a:rPr lang="en-US" altLang="ko-KR" dirty="0"/>
              <a:t>_ </a:t>
            </a:r>
            <a:r>
              <a:rPr lang="ko-KR" altLang="en-US" dirty="0"/>
              <a:t>실종 동물 찾기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16E681A-4E9A-4376-8C22-F2DD6300C8AF}"/>
              </a:ext>
            </a:extLst>
          </p:cNvPr>
          <p:cNvSpPr/>
          <p:nvPr/>
        </p:nvSpPr>
        <p:spPr>
          <a:xfrm>
            <a:off x="648994" y="1737360"/>
            <a:ext cx="1246932" cy="5181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4C48FD-99D0-4278-B52D-039422AB42BF}"/>
              </a:ext>
            </a:extLst>
          </p:cNvPr>
          <p:cNvCxnSpPr>
            <a:cxnSpLocks/>
          </p:cNvCxnSpPr>
          <p:nvPr/>
        </p:nvCxnSpPr>
        <p:spPr>
          <a:xfrm>
            <a:off x="1895926" y="2042160"/>
            <a:ext cx="649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64A02C-F680-4544-AC56-7B2B2DF65CCA}"/>
              </a:ext>
            </a:extLst>
          </p:cNvPr>
          <p:cNvSpPr txBox="1"/>
          <p:nvPr/>
        </p:nvSpPr>
        <p:spPr>
          <a:xfrm>
            <a:off x="2545080" y="1888271"/>
            <a:ext cx="2887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실종 동물 글 작성 페이지로 이동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6CA7B0-CB3B-40F9-A79F-CB3E0251F6FE}"/>
              </a:ext>
            </a:extLst>
          </p:cNvPr>
          <p:cNvSpPr/>
          <p:nvPr/>
        </p:nvSpPr>
        <p:spPr>
          <a:xfrm>
            <a:off x="8321040" y="5600700"/>
            <a:ext cx="1340471" cy="4952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AFD90F-B261-4945-AA7F-7CDE8B746F02}"/>
              </a:ext>
            </a:extLst>
          </p:cNvPr>
          <p:cNvCxnSpPr>
            <a:cxnSpLocks/>
          </p:cNvCxnSpPr>
          <p:nvPr/>
        </p:nvCxnSpPr>
        <p:spPr>
          <a:xfrm flipV="1">
            <a:off x="8907780" y="5166360"/>
            <a:ext cx="0" cy="4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68140C-17EE-48D2-99DA-DE529F74C110}"/>
              </a:ext>
            </a:extLst>
          </p:cNvPr>
          <p:cNvSpPr txBox="1"/>
          <p:nvPr/>
        </p:nvSpPr>
        <p:spPr>
          <a:xfrm>
            <a:off x="7797284" y="4409480"/>
            <a:ext cx="2611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작성자인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찾았는지 여부 선택 체크하면 </a:t>
            </a:r>
            <a:r>
              <a:rPr lang="ko-KR" altLang="en-US" sz="1400" dirty="0" err="1"/>
              <a:t>흑백처리되면서</a:t>
            </a:r>
            <a:r>
              <a:rPr lang="ko-KR" altLang="en-US" sz="1400" dirty="0"/>
              <a:t> 글 하단으로 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F4B55BE-58F9-4999-82ED-0C71F9CB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320" y="2124112"/>
            <a:ext cx="4109085" cy="2196361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3050C0-2B69-4840-BD13-7A6ED66FC60A}"/>
              </a:ext>
            </a:extLst>
          </p:cNvPr>
          <p:cNvSpPr/>
          <p:nvPr/>
        </p:nvSpPr>
        <p:spPr>
          <a:xfrm>
            <a:off x="9661511" y="5537807"/>
            <a:ext cx="960768" cy="4952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A7AF975-973A-423B-ACB0-A2E9B60363F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0141895" y="6033105"/>
            <a:ext cx="0" cy="30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8C64E0-CB80-4CB5-8B0B-A7A0F3E8D822}"/>
              </a:ext>
            </a:extLst>
          </p:cNvPr>
          <p:cNvSpPr txBox="1"/>
          <p:nvPr/>
        </p:nvSpPr>
        <p:spPr>
          <a:xfrm>
            <a:off x="9730739" y="6275308"/>
            <a:ext cx="891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글 삭제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669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140A84-61E8-41C2-9976-A8ED4A8A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501" y="438150"/>
            <a:ext cx="6349427" cy="598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AC1C6-A2DA-4836-BFDB-51755CA70ECB}"/>
              </a:ext>
            </a:extLst>
          </p:cNvPr>
          <p:cNvSpPr txBox="1"/>
          <p:nvPr/>
        </p:nvSpPr>
        <p:spPr>
          <a:xfrm>
            <a:off x="243840" y="381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커뮤니티 </a:t>
            </a:r>
            <a:r>
              <a:rPr lang="en-US" altLang="ko-KR" dirty="0"/>
              <a:t>_ </a:t>
            </a:r>
            <a:r>
              <a:rPr lang="ko-KR" altLang="en-US" dirty="0"/>
              <a:t>실종 동물 찾기 글 작성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AFA739F-D906-4ECB-B6D0-7E3798A5B59D}"/>
              </a:ext>
            </a:extLst>
          </p:cNvPr>
          <p:cNvSpPr/>
          <p:nvPr/>
        </p:nvSpPr>
        <p:spPr>
          <a:xfrm>
            <a:off x="4475501" y="906217"/>
            <a:ext cx="6520159" cy="48773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CF41D40-D938-4A82-BC5C-38A7E03E9677}"/>
              </a:ext>
            </a:extLst>
          </p:cNvPr>
          <p:cNvCxnSpPr>
            <a:cxnSpLocks/>
          </p:cNvCxnSpPr>
          <p:nvPr/>
        </p:nvCxnSpPr>
        <p:spPr>
          <a:xfrm flipH="1">
            <a:off x="3195342" y="1185505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022A18-45A8-40D8-A1D2-D1AE88B5C78F}"/>
              </a:ext>
            </a:extLst>
          </p:cNvPr>
          <p:cNvSpPr txBox="1"/>
          <p:nvPr/>
        </p:nvSpPr>
        <p:spPr>
          <a:xfrm>
            <a:off x="990600" y="1031616"/>
            <a:ext cx="2280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실종하기 글 작성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EF37B63-ED30-4A01-B700-BF0A7A489393}"/>
              </a:ext>
            </a:extLst>
          </p:cNvPr>
          <p:cNvSpPr/>
          <p:nvPr/>
        </p:nvSpPr>
        <p:spPr>
          <a:xfrm>
            <a:off x="4544933" y="5672496"/>
            <a:ext cx="6206887" cy="579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6B0B36A-4F32-411B-9E3B-3EEBB41544B1}"/>
              </a:ext>
            </a:extLst>
          </p:cNvPr>
          <p:cNvCxnSpPr>
            <a:cxnSpLocks/>
          </p:cNvCxnSpPr>
          <p:nvPr/>
        </p:nvCxnSpPr>
        <p:spPr>
          <a:xfrm flipH="1">
            <a:off x="3771900" y="5951783"/>
            <a:ext cx="750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13C6D1-3F25-4EDA-B4E6-717C1660CAE9}"/>
              </a:ext>
            </a:extLst>
          </p:cNvPr>
          <p:cNvSpPr txBox="1"/>
          <p:nvPr/>
        </p:nvSpPr>
        <p:spPr>
          <a:xfrm>
            <a:off x="2688073" y="5823468"/>
            <a:ext cx="1764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사진 업로드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FB808F7-8B4C-4689-90B6-979B480219D4}"/>
              </a:ext>
            </a:extLst>
          </p:cNvPr>
          <p:cNvSpPr/>
          <p:nvPr/>
        </p:nvSpPr>
        <p:spPr>
          <a:xfrm>
            <a:off x="9588223" y="6206166"/>
            <a:ext cx="1298813" cy="443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C170E40-892B-4238-A2F2-3AD979A177A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806729" y="6427705"/>
            <a:ext cx="57814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66B375-1012-4C72-A673-28D8E5D95155}"/>
              </a:ext>
            </a:extLst>
          </p:cNvPr>
          <p:cNvSpPr txBox="1"/>
          <p:nvPr/>
        </p:nvSpPr>
        <p:spPr>
          <a:xfrm>
            <a:off x="2688073" y="6265961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글 등록하기</a:t>
            </a:r>
          </a:p>
        </p:txBody>
      </p:sp>
    </p:spTree>
    <p:extLst>
      <p:ext uri="{BB962C8B-B14F-4D97-AF65-F5344CB8AC3E}">
        <p14:creationId xmlns:p14="http://schemas.microsoft.com/office/powerpoint/2010/main" val="61657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B1CF74-919E-4FFE-9F1B-965C1958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841191"/>
            <a:ext cx="10180320" cy="5428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6862A-B5E4-4627-9F6E-1A37DA88206A}"/>
              </a:ext>
            </a:extLst>
          </p:cNvPr>
          <p:cNvSpPr txBox="1"/>
          <p:nvPr/>
        </p:nvSpPr>
        <p:spPr>
          <a:xfrm>
            <a:off x="220980" y="21872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소셜 로그인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FECF25-0BF7-46BE-A617-13DA050AABD8}"/>
              </a:ext>
            </a:extLst>
          </p:cNvPr>
          <p:cNvSpPr/>
          <p:nvPr/>
        </p:nvSpPr>
        <p:spPr>
          <a:xfrm>
            <a:off x="5006340" y="4660900"/>
            <a:ext cx="2537460" cy="604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272A755-7DD4-4BD8-AA7D-D54453D5D01A}"/>
              </a:ext>
            </a:extLst>
          </p:cNvPr>
          <p:cNvCxnSpPr/>
          <p:nvPr/>
        </p:nvCxnSpPr>
        <p:spPr>
          <a:xfrm>
            <a:off x="7551420" y="483108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F9EA22-F11B-4C45-B447-639AF047126C}"/>
              </a:ext>
            </a:extLst>
          </p:cNvPr>
          <p:cNvSpPr txBox="1"/>
          <p:nvPr/>
        </p:nvSpPr>
        <p:spPr>
          <a:xfrm>
            <a:off x="8702041" y="4922520"/>
            <a:ext cx="237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소셜로그인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카카오 로그인으로 이동</a:t>
            </a:r>
          </a:p>
        </p:txBody>
      </p:sp>
    </p:spTree>
    <p:extLst>
      <p:ext uri="{BB962C8B-B14F-4D97-AF65-F5344CB8AC3E}">
        <p14:creationId xmlns:p14="http://schemas.microsoft.com/office/powerpoint/2010/main" val="17537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ADE9F-FE7B-4AFC-B687-27E4C24B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" y="863139"/>
            <a:ext cx="10828020" cy="526104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B60060-A8A3-4C77-88E8-50884FB9A04C}"/>
              </a:ext>
            </a:extLst>
          </p:cNvPr>
          <p:cNvSpPr/>
          <p:nvPr/>
        </p:nvSpPr>
        <p:spPr>
          <a:xfrm>
            <a:off x="5341620" y="2847340"/>
            <a:ext cx="2453640" cy="467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D33E83-7653-403E-9F3B-834CA8A635CC}"/>
              </a:ext>
            </a:extLst>
          </p:cNvPr>
          <p:cNvCxnSpPr/>
          <p:nvPr/>
        </p:nvCxnSpPr>
        <p:spPr>
          <a:xfrm>
            <a:off x="7795260" y="3192780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0F9438-2470-4B85-B079-036FFEFC2FEF}"/>
              </a:ext>
            </a:extLst>
          </p:cNvPr>
          <p:cNvSpPr txBox="1"/>
          <p:nvPr/>
        </p:nvSpPr>
        <p:spPr>
          <a:xfrm>
            <a:off x="8313420" y="303889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반려동물 이름 입력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D0573D-8503-4707-B006-91CE686D81B5}"/>
              </a:ext>
            </a:extLst>
          </p:cNvPr>
          <p:cNvSpPr/>
          <p:nvPr/>
        </p:nvSpPr>
        <p:spPr>
          <a:xfrm>
            <a:off x="5341620" y="3426460"/>
            <a:ext cx="2453640" cy="467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DC9448-51A9-44BF-A2EF-DA0BD831C954}"/>
              </a:ext>
            </a:extLst>
          </p:cNvPr>
          <p:cNvCxnSpPr/>
          <p:nvPr/>
        </p:nvCxnSpPr>
        <p:spPr>
          <a:xfrm>
            <a:off x="7795260" y="3771900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CE7804-2965-4BE9-BA90-587D093AC5A7}"/>
              </a:ext>
            </a:extLst>
          </p:cNvPr>
          <p:cNvSpPr txBox="1"/>
          <p:nvPr/>
        </p:nvSpPr>
        <p:spPr>
          <a:xfrm>
            <a:off x="8313420" y="36180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강아지</a:t>
            </a:r>
            <a:r>
              <a:rPr lang="en-US" altLang="ko-KR" sz="1400" dirty="0"/>
              <a:t>/ </a:t>
            </a:r>
            <a:r>
              <a:rPr lang="ko-KR" altLang="en-US" sz="1400" dirty="0"/>
              <a:t>고양이 여부 선택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0D5AD2-3050-434F-AEAF-E706EB8C7F41}"/>
              </a:ext>
            </a:extLst>
          </p:cNvPr>
          <p:cNvSpPr/>
          <p:nvPr/>
        </p:nvSpPr>
        <p:spPr>
          <a:xfrm>
            <a:off x="5326380" y="3962520"/>
            <a:ext cx="2453640" cy="467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C0F87D-CB49-4808-965A-E57593EA3B04}"/>
              </a:ext>
            </a:extLst>
          </p:cNvPr>
          <p:cNvCxnSpPr/>
          <p:nvPr/>
        </p:nvCxnSpPr>
        <p:spPr>
          <a:xfrm>
            <a:off x="7780020" y="4307960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F50249-2D46-4C36-851E-4D18642AE672}"/>
              </a:ext>
            </a:extLst>
          </p:cNvPr>
          <p:cNvSpPr txBox="1"/>
          <p:nvPr/>
        </p:nvSpPr>
        <p:spPr>
          <a:xfrm>
            <a:off x="8298180" y="415407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피부</a:t>
            </a:r>
            <a:r>
              <a:rPr lang="en-US" altLang="ko-KR" sz="1400" dirty="0"/>
              <a:t>/ </a:t>
            </a:r>
            <a:r>
              <a:rPr lang="ko-KR" altLang="en-US" sz="1400" dirty="0"/>
              <a:t>안구 선택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C955391-DDE7-49B2-8BE2-A2350DFCD45A}"/>
              </a:ext>
            </a:extLst>
          </p:cNvPr>
          <p:cNvSpPr/>
          <p:nvPr/>
        </p:nvSpPr>
        <p:spPr>
          <a:xfrm>
            <a:off x="5295900" y="4509672"/>
            <a:ext cx="2453640" cy="467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B4A681-49F3-4973-949B-9CC43312C890}"/>
              </a:ext>
            </a:extLst>
          </p:cNvPr>
          <p:cNvCxnSpPr/>
          <p:nvPr/>
        </p:nvCxnSpPr>
        <p:spPr>
          <a:xfrm>
            <a:off x="7749540" y="4855112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53ADBF-B0F7-491C-98D4-9E78967C55B7}"/>
              </a:ext>
            </a:extLst>
          </p:cNvPr>
          <p:cNvSpPr txBox="1"/>
          <p:nvPr/>
        </p:nvSpPr>
        <p:spPr>
          <a:xfrm>
            <a:off x="8267700" y="470122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사진 업로드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62D763C-36FF-44D3-A0C9-0F30FFCDE881}"/>
              </a:ext>
            </a:extLst>
          </p:cNvPr>
          <p:cNvSpPr/>
          <p:nvPr/>
        </p:nvSpPr>
        <p:spPr>
          <a:xfrm>
            <a:off x="5295900" y="5025512"/>
            <a:ext cx="2453640" cy="467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F7611A-8362-4D4E-A71A-A6658272518C}"/>
              </a:ext>
            </a:extLst>
          </p:cNvPr>
          <p:cNvCxnSpPr/>
          <p:nvPr/>
        </p:nvCxnSpPr>
        <p:spPr>
          <a:xfrm>
            <a:off x="7749540" y="5370952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4B3384-F999-45E9-B077-28B51D581C3B}"/>
              </a:ext>
            </a:extLst>
          </p:cNvPr>
          <p:cNvSpPr txBox="1"/>
          <p:nvPr/>
        </p:nvSpPr>
        <p:spPr>
          <a:xfrm>
            <a:off x="8267700" y="5217063"/>
            <a:ext cx="3272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진단하기 </a:t>
            </a:r>
            <a:r>
              <a:rPr lang="en-US" altLang="ko-KR" sz="1400" dirty="0"/>
              <a:t>-&gt; </a:t>
            </a:r>
            <a:r>
              <a:rPr lang="ko-KR" altLang="en-US" sz="1400" dirty="0"/>
              <a:t>진단 후 진단 결과로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85843-54A8-4EF9-80F2-CE0F20B2F937}"/>
              </a:ext>
            </a:extLst>
          </p:cNvPr>
          <p:cNvSpPr txBox="1"/>
          <p:nvPr/>
        </p:nvSpPr>
        <p:spPr>
          <a:xfrm>
            <a:off x="342900" y="243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진단하기</a:t>
            </a:r>
          </a:p>
        </p:txBody>
      </p:sp>
    </p:spTree>
    <p:extLst>
      <p:ext uri="{BB962C8B-B14F-4D97-AF65-F5344CB8AC3E}">
        <p14:creationId xmlns:p14="http://schemas.microsoft.com/office/powerpoint/2010/main" val="47360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1BD2081-D4DE-40EE-B0BD-AD38AE229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2" t="3139" r="5000" b="5861"/>
          <a:stretch/>
        </p:blipFill>
        <p:spPr>
          <a:xfrm>
            <a:off x="3166109" y="83820"/>
            <a:ext cx="5966462" cy="36596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2C4D81-0BAC-4B1B-8AA0-D7F4216D0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89" t="13445" r="5249" b="8971"/>
          <a:stretch/>
        </p:blipFill>
        <p:spPr>
          <a:xfrm>
            <a:off x="3444240" y="3726744"/>
            <a:ext cx="5623560" cy="307791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5DC4A22-194B-4F51-929F-3CE5C93DD340}"/>
              </a:ext>
            </a:extLst>
          </p:cNvPr>
          <p:cNvSpPr/>
          <p:nvPr/>
        </p:nvSpPr>
        <p:spPr>
          <a:xfrm>
            <a:off x="4526280" y="2893060"/>
            <a:ext cx="3299460" cy="1275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0B4C06-2091-4068-A8B8-DC08565C989E}"/>
              </a:ext>
            </a:extLst>
          </p:cNvPr>
          <p:cNvCxnSpPr>
            <a:cxnSpLocks/>
          </p:cNvCxnSpPr>
          <p:nvPr/>
        </p:nvCxnSpPr>
        <p:spPr>
          <a:xfrm>
            <a:off x="7825740" y="3337560"/>
            <a:ext cx="696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797611-1A67-4AC9-8272-C69F2E826B6D}"/>
              </a:ext>
            </a:extLst>
          </p:cNvPr>
          <p:cNvSpPr txBox="1"/>
          <p:nvPr/>
        </p:nvSpPr>
        <p:spPr>
          <a:xfrm>
            <a:off x="8522520" y="3183671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진단 결과 가능성 상위 </a:t>
            </a:r>
            <a:r>
              <a:rPr lang="en-US" altLang="ko-KR" sz="1400" dirty="0"/>
              <a:t>3</a:t>
            </a:r>
            <a:r>
              <a:rPr lang="ko-KR" altLang="en-US" sz="1400" dirty="0"/>
              <a:t>개 보여주기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E594903-576D-4C94-A40F-4C6318DA6BC2}"/>
              </a:ext>
            </a:extLst>
          </p:cNvPr>
          <p:cNvSpPr/>
          <p:nvPr/>
        </p:nvSpPr>
        <p:spPr>
          <a:xfrm>
            <a:off x="4526280" y="4211320"/>
            <a:ext cx="3299460" cy="2014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18EB6D8-14BB-4CD7-9DF3-54C780BB72FD}"/>
              </a:ext>
            </a:extLst>
          </p:cNvPr>
          <p:cNvCxnSpPr>
            <a:cxnSpLocks/>
          </p:cNvCxnSpPr>
          <p:nvPr/>
        </p:nvCxnSpPr>
        <p:spPr>
          <a:xfrm>
            <a:off x="7825740" y="4944910"/>
            <a:ext cx="696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A0C23E-97D5-4480-AC95-FF74A0A481E7}"/>
              </a:ext>
            </a:extLst>
          </p:cNvPr>
          <p:cNvSpPr txBox="1"/>
          <p:nvPr/>
        </p:nvSpPr>
        <p:spPr>
          <a:xfrm>
            <a:off x="8522520" y="4791021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가능성 가장 높은 질병의 </a:t>
            </a:r>
            <a:r>
              <a:rPr lang="ko-KR" altLang="en-US" sz="1400" dirty="0" err="1"/>
              <a:t>대처법</a:t>
            </a:r>
            <a:r>
              <a:rPr lang="ko-KR" altLang="en-US" sz="1400" dirty="0"/>
              <a:t> 보여주기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BB00-F0FB-488E-A6E4-53293767313B}"/>
              </a:ext>
            </a:extLst>
          </p:cNvPr>
          <p:cNvSpPr txBox="1"/>
          <p:nvPr/>
        </p:nvSpPr>
        <p:spPr>
          <a:xfrm>
            <a:off x="342900" y="243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진단결과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A4952C8-CC85-4071-A167-3097F9DE9CAC}"/>
              </a:ext>
            </a:extLst>
          </p:cNvPr>
          <p:cNvSpPr/>
          <p:nvPr/>
        </p:nvSpPr>
        <p:spPr>
          <a:xfrm>
            <a:off x="5615940" y="6225540"/>
            <a:ext cx="1066800" cy="3891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5E7C791-9F63-4CE7-AA49-66149308A37C}"/>
              </a:ext>
            </a:extLst>
          </p:cNvPr>
          <p:cNvCxnSpPr>
            <a:cxnSpLocks/>
          </p:cNvCxnSpPr>
          <p:nvPr/>
        </p:nvCxnSpPr>
        <p:spPr>
          <a:xfrm>
            <a:off x="6682740" y="6476530"/>
            <a:ext cx="1839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C691D7-46BD-4E71-8A37-FDB3D2A70B8C}"/>
              </a:ext>
            </a:extLst>
          </p:cNvPr>
          <p:cNvSpPr txBox="1"/>
          <p:nvPr/>
        </p:nvSpPr>
        <p:spPr>
          <a:xfrm>
            <a:off x="8485645" y="6322641"/>
            <a:ext cx="3748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진단내역 저장 </a:t>
            </a:r>
            <a:r>
              <a:rPr lang="en-US" altLang="ko-KR" sz="1400" dirty="0"/>
              <a:t>-&gt; </a:t>
            </a:r>
            <a:r>
              <a:rPr lang="ko-KR" altLang="en-US" sz="1400" dirty="0"/>
              <a:t>마이페이지에서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63930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523F5F-E550-4A62-82ED-C67246E54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46" y="784860"/>
            <a:ext cx="8009467" cy="506849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4EE7B3-7DFF-4935-80E2-00B951E25CDF}"/>
              </a:ext>
            </a:extLst>
          </p:cNvPr>
          <p:cNvSpPr/>
          <p:nvPr/>
        </p:nvSpPr>
        <p:spPr>
          <a:xfrm>
            <a:off x="4251960" y="3039817"/>
            <a:ext cx="1066800" cy="3891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426F964-F677-4C7A-B87F-08D905EFD69A}"/>
              </a:ext>
            </a:extLst>
          </p:cNvPr>
          <p:cNvCxnSpPr/>
          <p:nvPr/>
        </p:nvCxnSpPr>
        <p:spPr>
          <a:xfrm flipH="1">
            <a:off x="2971800" y="3319105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F37F37-874A-4DA1-BF84-FCD3C9396791}"/>
              </a:ext>
            </a:extLst>
          </p:cNvPr>
          <p:cNvSpPr/>
          <p:nvPr/>
        </p:nvSpPr>
        <p:spPr>
          <a:xfrm>
            <a:off x="7376160" y="3039817"/>
            <a:ext cx="1066800" cy="3891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37739D9-8886-4A71-9815-A202B28C99D3}"/>
              </a:ext>
            </a:extLst>
          </p:cNvPr>
          <p:cNvCxnSpPr>
            <a:cxnSpLocks/>
          </p:cNvCxnSpPr>
          <p:nvPr/>
        </p:nvCxnSpPr>
        <p:spPr>
          <a:xfrm>
            <a:off x="8442960" y="3261360"/>
            <a:ext cx="1203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830-54DA-47D7-A9AC-208CE680B7DE}"/>
              </a:ext>
            </a:extLst>
          </p:cNvPr>
          <p:cNvSpPr txBox="1"/>
          <p:nvPr/>
        </p:nvSpPr>
        <p:spPr>
          <a:xfrm>
            <a:off x="763400" y="3165216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자랑하기 커뮤니티로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99FB16-A7F3-4951-BA6B-A494D6745098}"/>
              </a:ext>
            </a:extLst>
          </p:cNvPr>
          <p:cNvSpPr txBox="1"/>
          <p:nvPr/>
        </p:nvSpPr>
        <p:spPr>
          <a:xfrm>
            <a:off x="9646920" y="3107471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실종동물찾기</a:t>
            </a:r>
            <a:r>
              <a:rPr lang="ko-KR" altLang="en-US" sz="1400" dirty="0"/>
              <a:t> 커뮤니티로 이동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9AC48B3-7C67-4466-AE68-F865204B128A}"/>
              </a:ext>
            </a:extLst>
          </p:cNvPr>
          <p:cNvSpPr/>
          <p:nvPr/>
        </p:nvSpPr>
        <p:spPr>
          <a:xfrm>
            <a:off x="3105150" y="3604262"/>
            <a:ext cx="864870" cy="2579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A0E59DB-B40D-4E7D-BBBC-A3D666672DA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465070" y="3729871"/>
            <a:ext cx="640080" cy="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0F48DC-CC7A-45A3-ABB6-6D26E8E9125F}"/>
              </a:ext>
            </a:extLst>
          </p:cNvPr>
          <p:cNvSpPr txBox="1"/>
          <p:nvPr/>
        </p:nvSpPr>
        <p:spPr>
          <a:xfrm>
            <a:off x="180470" y="3575982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자랑하기 글 작성으로 이동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53ADA5-8CF7-4529-B586-B40C9A0CB432}"/>
              </a:ext>
            </a:extLst>
          </p:cNvPr>
          <p:cNvSpPr/>
          <p:nvPr/>
        </p:nvSpPr>
        <p:spPr>
          <a:xfrm>
            <a:off x="5265419" y="3740953"/>
            <a:ext cx="2110741" cy="22163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29B1A76-D4E9-491B-A0CF-1A142AD55811}"/>
              </a:ext>
            </a:extLst>
          </p:cNvPr>
          <p:cNvCxnSpPr>
            <a:cxnSpLocks/>
          </p:cNvCxnSpPr>
          <p:nvPr/>
        </p:nvCxnSpPr>
        <p:spPr>
          <a:xfrm>
            <a:off x="6316979" y="5945838"/>
            <a:ext cx="0" cy="47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C93512-CAEE-445C-9D1C-50604990F309}"/>
              </a:ext>
            </a:extLst>
          </p:cNvPr>
          <p:cNvSpPr txBox="1"/>
          <p:nvPr/>
        </p:nvSpPr>
        <p:spPr>
          <a:xfrm>
            <a:off x="5318760" y="6425681"/>
            <a:ext cx="234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자랑하기 상세 글로 이동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0E4F39-C0E0-4D23-AE60-EC001BA1F6C5}"/>
              </a:ext>
            </a:extLst>
          </p:cNvPr>
          <p:cNvSpPr txBox="1"/>
          <p:nvPr/>
        </p:nvSpPr>
        <p:spPr>
          <a:xfrm>
            <a:off x="172455" y="168058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</a:t>
            </a:r>
            <a:r>
              <a:rPr lang="en-US" altLang="ko-KR" dirty="0"/>
              <a:t>_ </a:t>
            </a:r>
            <a:r>
              <a:rPr lang="ko-KR" altLang="en-US" dirty="0"/>
              <a:t>자랑하기</a:t>
            </a:r>
          </a:p>
        </p:txBody>
      </p:sp>
    </p:spTree>
    <p:extLst>
      <p:ext uri="{BB962C8B-B14F-4D97-AF65-F5344CB8AC3E}">
        <p14:creationId xmlns:p14="http://schemas.microsoft.com/office/powerpoint/2010/main" val="344884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C5460E-4333-4EA8-B823-DE876FE9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467" y="0"/>
            <a:ext cx="5550762" cy="6446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F7128-2DB3-433C-809C-03443D248C19}"/>
              </a:ext>
            </a:extLst>
          </p:cNvPr>
          <p:cNvSpPr txBox="1"/>
          <p:nvPr/>
        </p:nvSpPr>
        <p:spPr>
          <a:xfrm>
            <a:off x="172455" y="168058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</a:t>
            </a:r>
            <a:r>
              <a:rPr lang="en-US" altLang="ko-KR" dirty="0"/>
              <a:t>_ </a:t>
            </a:r>
            <a:r>
              <a:rPr lang="ko-KR" altLang="en-US" dirty="0" err="1"/>
              <a:t>자랑글</a:t>
            </a:r>
            <a:r>
              <a:rPr lang="ko-KR" altLang="en-US" dirty="0"/>
              <a:t> 작성하기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BDF92D0-FBB8-4695-B761-4765709E6F0C}"/>
              </a:ext>
            </a:extLst>
          </p:cNvPr>
          <p:cNvSpPr/>
          <p:nvPr/>
        </p:nvSpPr>
        <p:spPr>
          <a:xfrm>
            <a:off x="3661014" y="1302457"/>
            <a:ext cx="4568585" cy="610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57A1ED2-793B-46DA-BF7F-C58D36903AD8}"/>
              </a:ext>
            </a:extLst>
          </p:cNvPr>
          <p:cNvCxnSpPr>
            <a:cxnSpLocks/>
          </p:cNvCxnSpPr>
          <p:nvPr/>
        </p:nvCxnSpPr>
        <p:spPr>
          <a:xfrm flipH="1">
            <a:off x="2380855" y="1581745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103A58-4812-4B83-BC66-29564683D8E1}"/>
              </a:ext>
            </a:extLst>
          </p:cNvPr>
          <p:cNvSpPr txBox="1"/>
          <p:nvPr/>
        </p:nvSpPr>
        <p:spPr>
          <a:xfrm>
            <a:off x="838199" y="1427856"/>
            <a:ext cx="161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자랑글</a:t>
            </a:r>
            <a:r>
              <a:rPr lang="ko-KR" altLang="en-US" sz="1400" dirty="0"/>
              <a:t> 제목 입력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7A29DCB-090E-48B1-9799-7EBCA1DE7A9F}"/>
              </a:ext>
            </a:extLst>
          </p:cNvPr>
          <p:cNvSpPr/>
          <p:nvPr/>
        </p:nvSpPr>
        <p:spPr>
          <a:xfrm>
            <a:off x="3661014" y="2006589"/>
            <a:ext cx="4568585" cy="610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957224-53C9-4027-8F95-38B80E11FED2}"/>
              </a:ext>
            </a:extLst>
          </p:cNvPr>
          <p:cNvCxnSpPr>
            <a:cxnSpLocks/>
          </p:cNvCxnSpPr>
          <p:nvPr/>
        </p:nvCxnSpPr>
        <p:spPr>
          <a:xfrm flipH="1">
            <a:off x="2380855" y="2285877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61151B-45EF-4AE6-92E0-C25586493FEF}"/>
              </a:ext>
            </a:extLst>
          </p:cNvPr>
          <p:cNvSpPr txBox="1"/>
          <p:nvPr/>
        </p:nvSpPr>
        <p:spPr>
          <a:xfrm>
            <a:off x="662941" y="2131988"/>
            <a:ext cx="1794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반려동물 이름 입력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446558-2447-4F1F-9045-710B235C37A8}"/>
              </a:ext>
            </a:extLst>
          </p:cNvPr>
          <p:cNvSpPr/>
          <p:nvPr/>
        </p:nvSpPr>
        <p:spPr>
          <a:xfrm>
            <a:off x="3683873" y="2677687"/>
            <a:ext cx="4568585" cy="2656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51F1AA-E4D0-43F2-85E4-BA748DA0426E}"/>
              </a:ext>
            </a:extLst>
          </p:cNvPr>
          <p:cNvCxnSpPr>
            <a:cxnSpLocks/>
          </p:cNvCxnSpPr>
          <p:nvPr/>
        </p:nvCxnSpPr>
        <p:spPr>
          <a:xfrm flipH="1">
            <a:off x="2403714" y="2956975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488BDF-95F1-4A47-B571-96968743926B}"/>
              </a:ext>
            </a:extLst>
          </p:cNvPr>
          <p:cNvSpPr txBox="1"/>
          <p:nvPr/>
        </p:nvSpPr>
        <p:spPr>
          <a:xfrm>
            <a:off x="861058" y="2803086"/>
            <a:ext cx="161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자랑글</a:t>
            </a:r>
            <a:r>
              <a:rPr lang="ko-KR" altLang="en-US" sz="1400" dirty="0"/>
              <a:t> 내용 입력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F14E2B-2481-4662-9DB6-AF560868691D}"/>
              </a:ext>
            </a:extLst>
          </p:cNvPr>
          <p:cNvSpPr/>
          <p:nvPr/>
        </p:nvSpPr>
        <p:spPr>
          <a:xfrm>
            <a:off x="3683873" y="5400827"/>
            <a:ext cx="4568585" cy="610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4B6980-875B-4AE5-AE28-3815431B20C2}"/>
              </a:ext>
            </a:extLst>
          </p:cNvPr>
          <p:cNvCxnSpPr>
            <a:cxnSpLocks/>
          </p:cNvCxnSpPr>
          <p:nvPr/>
        </p:nvCxnSpPr>
        <p:spPr>
          <a:xfrm flipH="1">
            <a:off x="2403714" y="5680115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6E8138-6CE1-4AD8-BCA4-3EC5977653E8}"/>
              </a:ext>
            </a:extLst>
          </p:cNvPr>
          <p:cNvSpPr txBox="1"/>
          <p:nvPr/>
        </p:nvSpPr>
        <p:spPr>
          <a:xfrm>
            <a:off x="1181100" y="5526226"/>
            <a:ext cx="129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사진 업로드</a:t>
            </a:r>
            <a:endParaRPr lang="ko-KR" altLang="en-US" sz="14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8190111-E3B9-49C8-87DA-4FAB52C3D987}"/>
              </a:ext>
            </a:extLst>
          </p:cNvPr>
          <p:cNvSpPr/>
          <p:nvPr/>
        </p:nvSpPr>
        <p:spPr>
          <a:xfrm>
            <a:off x="7018021" y="6077818"/>
            <a:ext cx="1089660" cy="4296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B2ECB1-C637-4AAD-88EF-CEDC4AFF4673}"/>
              </a:ext>
            </a:extLst>
          </p:cNvPr>
          <p:cNvCxnSpPr>
            <a:cxnSpLocks/>
          </p:cNvCxnSpPr>
          <p:nvPr/>
        </p:nvCxnSpPr>
        <p:spPr>
          <a:xfrm>
            <a:off x="8107681" y="6262671"/>
            <a:ext cx="784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F4BC9F-3F94-44A8-8CF5-0E46DC2378E2}"/>
              </a:ext>
            </a:extLst>
          </p:cNvPr>
          <p:cNvSpPr txBox="1"/>
          <p:nvPr/>
        </p:nvSpPr>
        <p:spPr>
          <a:xfrm>
            <a:off x="8892540" y="6108782"/>
            <a:ext cx="244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작성완료 </a:t>
            </a:r>
            <a:r>
              <a:rPr lang="en-US" altLang="ko-KR" sz="1400" dirty="0"/>
              <a:t>-&gt; </a:t>
            </a:r>
            <a:r>
              <a:rPr lang="ko-KR" altLang="en-US" sz="1400" dirty="0"/>
              <a:t>상세 글로 이동</a:t>
            </a:r>
          </a:p>
        </p:txBody>
      </p:sp>
    </p:spTree>
    <p:extLst>
      <p:ext uri="{BB962C8B-B14F-4D97-AF65-F5344CB8AC3E}">
        <p14:creationId xmlns:p14="http://schemas.microsoft.com/office/powerpoint/2010/main" val="91142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3CA3D8-170D-4B23-B128-B6409F22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53" y="400050"/>
            <a:ext cx="5732812" cy="60579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D98CBD6-C418-4B14-A435-90146E758C47}"/>
              </a:ext>
            </a:extLst>
          </p:cNvPr>
          <p:cNvSpPr/>
          <p:nvPr/>
        </p:nvSpPr>
        <p:spPr>
          <a:xfrm>
            <a:off x="5093574" y="4647638"/>
            <a:ext cx="1131965" cy="433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6D792C-1E4C-407D-A325-F5CB157ADA5A}"/>
              </a:ext>
            </a:extLst>
          </p:cNvPr>
          <p:cNvCxnSpPr>
            <a:cxnSpLocks/>
          </p:cNvCxnSpPr>
          <p:nvPr/>
        </p:nvCxnSpPr>
        <p:spPr>
          <a:xfrm flipH="1">
            <a:off x="3813415" y="4926925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66F45D-BBEB-4925-9872-38C5A5C0D714}"/>
              </a:ext>
            </a:extLst>
          </p:cNvPr>
          <p:cNvSpPr txBox="1"/>
          <p:nvPr/>
        </p:nvSpPr>
        <p:spPr>
          <a:xfrm>
            <a:off x="1653541" y="4773036"/>
            <a:ext cx="2236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작성자인 경우 수정 버튼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9C8EBE-3384-4347-872C-4D2FA8DC22FA}"/>
              </a:ext>
            </a:extLst>
          </p:cNvPr>
          <p:cNvSpPr/>
          <p:nvPr/>
        </p:nvSpPr>
        <p:spPr>
          <a:xfrm>
            <a:off x="6434695" y="4647638"/>
            <a:ext cx="1101486" cy="433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EB66DA-1BDC-45C5-A2FD-8DFCC71A63B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536181" y="4864226"/>
            <a:ext cx="1295398" cy="6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D95CD-C84F-4791-A3B0-ADB445733068}"/>
              </a:ext>
            </a:extLst>
          </p:cNvPr>
          <p:cNvSpPr txBox="1"/>
          <p:nvPr/>
        </p:nvSpPr>
        <p:spPr>
          <a:xfrm>
            <a:off x="8831579" y="4773035"/>
            <a:ext cx="2236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작성자인경우</a:t>
            </a:r>
            <a:r>
              <a:rPr lang="ko-KR" altLang="en-US" sz="1400" dirty="0"/>
              <a:t> 삭제 가능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CA071FD-0085-4B33-80B5-FE5AE04B852F}"/>
              </a:ext>
            </a:extLst>
          </p:cNvPr>
          <p:cNvSpPr/>
          <p:nvPr/>
        </p:nvSpPr>
        <p:spPr>
          <a:xfrm>
            <a:off x="3668634" y="5847787"/>
            <a:ext cx="5387631" cy="610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8ECF95-E7A1-4D53-A0B6-1752FB6CF946}"/>
              </a:ext>
            </a:extLst>
          </p:cNvPr>
          <p:cNvCxnSpPr>
            <a:cxnSpLocks/>
          </p:cNvCxnSpPr>
          <p:nvPr/>
        </p:nvCxnSpPr>
        <p:spPr>
          <a:xfrm flipH="1">
            <a:off x="2388475" y="6127075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48167D-E662-41C4-ACE2-812CB8B89955}"/>
              </a:ext>
            </a:extLst>
          </p:cNvPr>
          <p:cNvSpPr txBox="1"/>
          <p:nvPr/>
        </p:nvSpPr>
        <p:spPr>
          <a:xfrm>
            <a:off x="1394460" y="5973186"/>
            <a:ext cx="1070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댓글 작성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C8083-9458-425A-B316-8E956F4A09DC}"/>
              </a:ext>
            </a:extLst>
          </p:cNvPr>
          <p:cNvSpPr txBox="1"/>
          <p:nvPr/>
        </p:nvSpPr>
        <p:spPr>
          <a:xfrm>
            <a:off x="172455" y="168058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</a:t>
            </a:r>
            <a:r>
              <a:rPr lang="en-US" altLang="ko-KR" dirty="0"/>
              <a:t>_ </a:t>
            </a:r>
            <a:r>
              <a:rPr lang="ko-KR" altLang="en-US" dirty="0" err="1"/>
              <a:t>자랑글</a:t>
            </a:r>
            <a:r>
              <a:rPr lang="ko-KR" altLang="en-US" dirty="0"/>
              <a:t> 디테일</a:t>
            </a:r>
          </a:p>
        </p:txBody>
      </p:sp>
    </p:spTree>
    <p:extLst>
      <p:ext uri="{BB962C8B-B14F-4D97-AF65-F5344CB8AC3E}">
        <p14:creationId xmlns:p14="http://schemas.microsoft.com/office/powerpoint/2010/main" val="393201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7BAB72-4366-43E8-9D5C-A3E281D4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90" y="784860"/>
            <a:ext cx="8947175" cy="541782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C7D5202-3292-48C7-9742-307E402E1861}"/>
              </a:ext>
            </a:extLst>
          </p:cNvPr>
          <p:cNvSpPr/>
          <p:nvPr/>
        </p:nvSpPr>
        <p:spPr>
          <a:xfrm>
            <a:off x="9831093" y="861060"/>
            <a:ext cx="669267" cy="3276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B26DD1F-F608-42F7-80EE-57D25731DF02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0111740" y="579120"/>
            <a:ext cx="53987" cy="2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69BC52-D7FD-49A1-95FD-C7932179052D}"/>
              </a:ext>
            </a:extLst>
          </p:cNvPr>
          <p:cNvSpPr txBox="1"/>
          <p:nvPr/>
        </p:nvSpPr>
        <p:spPr>
          <a:xfrm>
            <a:off x="9356298" y="251460"/>
            <a:ext cx="161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마이페이지 이동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51CAE1-6BE6-48A8-91CB-D4DED43C402C}"/>
              </a:ext>
            </a:extLst>
          </p:cNvPr>
          <p:cNvSpPr/>
          <p:nvPr/>
        </p:nvSpPr>
        <p:spPr>
          <a:xfrm>
            <a:off x="4954293" y="5791200"/>
            <a:ext cx="2459967" cy="4114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354E630-8E3B-4951-897B-50BD7BB8E235}"/>
              </a:ext>
            </a:extLst>
          </p:cNvPr>
          <p:cNvCxnSpPr>
            <a:cxnSpLocks/>
          </p:cNvCxnSpPr>
          <p:nvPr/>
        </p:nvCxnSpPr>
        <p:spPr>
          <a:xfrm>
            <a:off x="6238263" y="6202680"/>
            <a:ext cx="0" cy="22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362D9E-9702-48EB-91AA-F48BDF392B7D}"/>
              </a:ext>
            </a:extLst>
          </p:cNvPr>
          <p:cNvSpPr txBox="1"/>
          <p:nvPr/>
        </p:nvSpPr>
        <p:spPr>
          <a:xfrm>
            <a:off x="5614797" y="6408420"/>
            <a:ext cx="124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해당 탭 </a:t>
            </a:r>
            <a:r>
              <a:rPr lang="ko-KR" altLang="en-US" sz="1400" dirty="0"/>
              <a:t>이동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F9C32D-65FD-4BE8-ACAB-E89931A91A63}"/>
              </a:ext>
            </a:extLst>
          </p:cNvPr>
          <p:cNvSpPr txBox="1"/>
          <p:nvPr/>
        </p:nvSpPr>
        <p:spPr>
          <a:xfrm>
            <a:off x="281940" y="3886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62685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0B730-D492-4BCF-9359-D063B6CA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60" y="991015"/>
            <a:ext cx="9883140" cy="5237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8D3826-4DC5-4DE7-B54E-F4A53FE55260}"/>
              </a:ext>
            </a:extLst>
          </p:cNvPr>
          <p:cNvSpPr txBox="1"/>
          <p:nvPr/>
        </p:nvSpPr>
        <p:spPr>
          <a:xfrm>
            <a:off x="388620" y="37338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_</a:t>
            </a:r>
            <a:r>
              <a:rPr lang="ko-KR" altLang="en-US" dirty="0"/>
              <a:t>내가 작성한 글 보기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AE1B2E7-47FE-4323-9839-7A16DFCEF450}"/>
              </a:ext>
            </a:extLst>
          </p:cNvPr>
          <p:cNvSpPr/>
          <p:nvPr/>
        </p:nvSpPr>
        <p:spPr>
          <a:xfrm>
            <a:off x="5083833" y="2514600"/>
            <a:ext cx="2680943" cy="5410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7FE893-967A-46D0-85A2-E8CB2EEDBFBE}"/>
              </a:ext>
            </a:extLst>
          </p:cNvPr>
          <p:cNvCxnSpPr>
            <a:cxnSpLocks/>
          </p:cNvCxnSpPr>
          <p:nvPr/>
        </p:nvCxnSpPr>
        <p:spPr>
          <a:xfrm>
            <a:off x="7764776" y="2819400"/>
            <a:ext cx="55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3BF3D7-5603-44E0-A0A2-17AE2813FB79}"/>
              </a:ext>
            </a:extLst>
          </p:cNvPr>
          <p:cNvSpPr txBox="1"/>
          <p:nvPr/>
        </p:nvSpPr>
        <p:spPr>
          <a:xfrm>
            <a:off x="8457057" y="2665511"/>
            <a:ext cx="124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게시판 선택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0C04771-EDD2-4AFA-B2DE-05981A46CE40}"/>
              </a:ext>
            </a:extLst>
          </p:cNvPr>
          <p:cNvSpPr/>
          <p:nvPr/>
        </p:nvSpPr>
        <p:spPr>
          <a:xfrm>
            <a:off x="8563177" y="4073723"/>
            <a:ext cx="2281623" cy="3886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B0B5F9-532C-4683-8E69-E4EA0EEDB163}"/>
              </a:ext>
            </a:extLst>
          </p:cNvPr>
          <p:cNvCxnSpPr>
            <a:cxnSpLocks/>
          </p:cNvCxnSpPr>
          <p:nvPr/>
        </p:nvCxnSpPr>
        <p:spPr>
          <a:xfrm flipV="1">
            <a:off x="10844800" y="3253740"/>
            <a:ext cx="105140" cy="99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EE1C6A-EE77-48C5-8AC2-843E0B96D3A7}"/>
              </a:ext>
            </a:extLst>
          </p:cNvPr>
          <p:cNvSpPr txBox="1"/>
          <p:nvPr/>
        </p:nvSpPr>
        <p:spPr>
          <a:xfrm>
            <a:off x="10372267" y="2728436"/>
            <a:ext cx="1540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 확인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 가능</a:t>
            </a:r>
          </a:p>
        </p:txBody>
      </p:sp>
    </p:spTree>
    <p:extLst>
      <p:ext uri="{BB962C8B-B14F-4D97-AF65-F5344CB8AC3E}">
        <p14:creationId xmlns:p14="http://schemas.microsoft.com/office/powerpoint/2010/main" val="377008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165</Words>
  <Application>Microsoft Office PowerPoint</Application>
  <PresentationFormat>와이드스크린</PresentationFormat>
  <Paragraphs>45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김수빈</dc:creator>
  <cp:lastModifiedBy>김수빈</cp:lastModifiedBy>
  <cp:revision>1</cp:revision>
  <dcterms:created xsi:type="dcterms:W3CDTF">2022-10-06T06:38:46Z</dcterms:created>
  <dcterms:modified xsi:type="dcterms:W3CDTF">2022-10-06T17:03:44Z</dcterms:modified>
</cp:coreProperties>
</file>